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59"/>
  </p:notesMasterIdLst>
  <p:sldIdLst>
    <p:sldId id="325" r:id="rId2"/>
    <p:sldId id="375" r:id="rId3"/>
    <p:sldId id="376" r:id="rId4"/>
    <p:sldId id="326" r:id="rId5"/>
    <p:sldId id="328" r:id="rId6"/>
    <p:sldId id="329" r:id="rId7"/>
    <p:sldId id="327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290" r:id="rId16"/>
    <p:sldId id="338" r:id="rId17"/>
    <p:sldId id="350" r:id="rId18"/>
    <p:sldId id="339" r:id="rId19"/>
    <p:sldId id="340" r:id="rId20"/>
    <p:sldId id="341" r:id="rId21"/>
    <p:sldId id="342" r:id="rId22"/>
    <p:sldId id="343" r:id="rId23"/>
    <p:sldId id="351" r:id="rId24"/>
    <p:sldId id="352" r:id="rId25"/>
    <p:sldId id="284" r:id="rId26"/>
    <p:sldId id="353" r:id="rId27"/>
    <p:sldId id="354" r:id="rId28"/>
    <p:sldId id="362" r:id="rId29"/>
    <p:sldId id="363" r:id="rId30"/>
    <p:sldId id="364" r:id="rId31"/>
    <p:sldId id="365" r:id="rId32"/>
    <p:sldId id="301" r:id="rId33"/>
    <p:sldId id="366" r:id="rId34"/>
    <p:sldId id="367" r:id="rId35"/>
    <p:sldId id="323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86" r:id="rId44"/>
    <p:sldId id="387" r:id="rId45"/>
    <p:sldId id="388" r:id="rId46"/>
    <p:sldId id="389" r:id="rId47"/>
    <p:sldId id="390" r:id="rId48"/>
    <p:sldId id="391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91426"/>
  </p:normalViewPr>
  <p:slideViewPr>
    <p:cSldViewPr snapToGrid="0" snapToObjects="1">
      <p:cViewPr varScale="1">
        <p:scale>
          <a:sx n="63" d="100"/>
          <a:sy n="63" d="100"/>
        </p:scale>
        <p:origin x="12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425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91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Prerequisites from previous class</a:t>
            </a:r>
            <a:r>
              <a:rPr lang="en-US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617514"/>
            <a:ext cx="827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Login access to: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09903" y="3690154"/>
            <a:ext cx="8274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SSH Key configuration in GitHub and </a:t>
            </a:r>
            <a:r>
              <a:rPr lang="en-US" dirty="0" err="1" smtClean="0"/>
              <a:t>Git</a:t>
            </a:r>
            <a:r>
              <a:rPr lang="en-US" dirty="0" smtClean="0"/>
              <a:t>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Visual Studio Code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531563" y="313295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Software and Configurations: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6282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2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 </a:t>
            </a:r>
            <a:r>
              <a:rPr lang="en-US" dirty="0"/>
              <a:t>with Google Developer tools for site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</a:t>
            </a:r>
            <a:r>
              <a:rPr lang="en-US" dirty="0" err="1"/>
              <a:t>Github</a:t>
            </a:r>
            <a:r>
              <a:rPr lang="en-US" dirty="0"/>
              <a:t> Pages for website </a:t>
            </a:r>
            <a:r>
              <a:rPr lang="en-US" dirty="0" smtClean="0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a conceptual introduction to CSS reset and downloadable style </a:t>
            </a:r>
            <a:r>
              <a:rPr lang="en-US" dirty="0" smtClean="0"/>
              <a:t>sheets (if time permits)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4197434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And Back to </a:t>
            </a:r>
            <a:r>
              <a:rPr lang="en-US" sz="4100" b="1" i="1" strike="noStrike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9713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1217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47250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1560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6500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224561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477965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51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43589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854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904564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35197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58457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662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65672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8488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figuring out things on your own.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endParaRPr lang="en-US" sz="2200" b="1" strike="noStrike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Remember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, Homework #1 is due on 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19</a:t>
            </a:r>
            <a:r>
              <a:rPr lang="en-US" sz="2200" b="1" u="sng" strike="noStrike" baseline="30000" dirty="0" smtClean="0">
                <a:solidFill>
                  <a:srgbClr val="000000"/>
                </a:solidFill>
                <a:latin typeface="Arial"/>
              </a:rPr>
              <a:t>th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b="1" u="sng" strike="noStrike" dirty="0" err="1" smtClean="0">
                <a:solidFill>
                  <a:srgbClr val="000000"/>
                </a:solidFill>
                <a:latin typeface="Arial"/>
              </a:rPr>
              <a:t>Jaunary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, 2019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.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2200" b="1" u="sng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dirty="0" smtClean="0">
                <a:solidFill>
                  <a:srgbClr val="000000"/>
                </a:solidFill>
                <a:latin typeface="Arial"/>
              </a:rPr>
              <a:t>Remember to submit homework via GitHub (GitHub Pages)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Review In Class Material (Exercises and Slides</a:t>
            </a:r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):</a:t>
            </a:r>
          </a:p>
          <a:p>
            <a:pPr lvl="1"/>
            <a:r>
              <a:rPr lang="en-US" sz="2000" u="sng" dirty="0" err="1" smtClean="0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000" u="sng" dirty="0" smtClean="0">
                <a:solidFill>
                  <a:srgbClr val="000000"/>
                </a:solidFill>
                <a:latin typeface="Arial"/>
              </a:rPr>
              <a:t> Lab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: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Arial"/>
              </a:rPr>
              <a:t>https://columbia.bootcampcontent.com/columbia-bootcamp/COLNYC201901FSF2/tree/master/02-class-content</a:t>
            </a:r>
            <a:endParaRPr lang="en-US" sz="2000" dirty="0" smtClean="0">
              <a:solidFill>
                <a:srgbClr val="000000"/>
              </a:solidFill>
              <a:latin typeface="Arial"/>
            </a:endParaRPr>
          </a:p>
          <a:p>
            <a:pPr lvl="1"/>
            <a:endParaRPr lang="en-US" sz="22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Re-Watch Class </a:t>
            </a:r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Videos (</a:t>
            </a:r>
            <a:r>
              <a:rPr lang="en-US" sz="2200" b="1" strike="noStrike" dirty="0" err="1" smtClean="0">
                <a:solidFill>
                  <a:srgbClr val="000000"/>
                </a:solidFill>
                <a:latin typeface="Arial"/>
              </a:rPr>
              <a:t>Panopto</a:t>
            </a:r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)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</TotalTime>
  <Words>1555</Words>
  <Application>Microsoft Office PowerPoint</Application>
  <PresentationFormat>On-screen Show (4:3)</PresentationFormat>
  <Paragraphs>270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DejaVu Sans</vt:lpstr>
      <vt:lpstr>Mangal</vt:lpstr>
      <vt:lpstr>Roboto</vt:lpstr>
      <vt:lpstr>Times New Roman</vt:lpstr>
      <vt:lpstr>1_Unbranded</vt:lpstr>
      <vt:lpstr>Going Live</vt:lpstr>
      <vt:lpstr>Prerequisites from previous class </vt:lpstr>
      <vt:lpstr>Objectives </vt:lpstr>
      <vt:lpstr>PowerPoint Presentation</vt:lpstr>
      <vt:lpstr>PowerPoint Presentation</vt:lpstr>
      <vt:lpstr>PowerPoint Presentation</vt:lpstr>
      <vt:lpstr>A Few 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vishal joshi</cp:lastModifiedBy>
  <cp:revision>1499</cp:revision>
  <cp:lastPrinted>2016-01-30T16:23:56Z</cp:lastPrinted>
  <dcterms:created xsi:type="dcterms:W3CDTF">2015-01-20T17:19:00Z</dcterms:created>
  <dcterms:modified xsi:type="dcterms:W3CDTF">2019-01-14T17:47:37Z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